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5" r:id="rId4"/>
    <p:sldId id="257" r:id="rId5"/>
    <p:sldId id="258" r:id="rId6"/>
    <p:sldId id="259" r:id="rId7"/>
    <p:sldId id="260" r:id="rId8"/>
    <p:sldId id="262" r:id="rId9"/>
    <p:sldId id="261" r:id="rId10"/>
    <p:sldId id="263" r:id="rId11"/>
    <p:sldId id="264" r:id="rId12"/>
    <p:sldId id="265" r:id="rId13"/>
    <p:sldId id="270" r:id="rId14"/>
    <p:sldId id="274" r:id="rId15"/>
    <p:sldId id="268" r:id="rId16"/>
    <p:sldId id="267" r:id="rId17"/>
    <p:sldId id="266" r:id="rId18"/>
    <p:sldId id="271" r:id="rId19"/>
    <p:sldId id="272" r:id="rId20"/>
    <p:sldId id="273" r:id="rId21"/>
    <p:sldId id="276" r:id="rId22"/>
    <p:sldId id="277" r:id="rId2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3A95-EB08-4ECC-A433-DAB30D9FA35F}" type="datetimeFigureOut">
              <a:rPr lang="ko-KR" altLang="en-US" smtClean="0"/>
              <a:pPr/>
              <a:t>2016-03-17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D7E23-E320-45A9-AAA2-86138B82DF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3A95-EB08-4ECC-A433-DAB30D9FA35F}" type="datetimeFigureOut">
              <a:rPr lang="ko-KR" altLang="en-US" smtClean="0"/>
              <a:pPr/>
              <a:t>2016-03-17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D7E23-E320-45A9-AAA2-86138B82DF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3A95-EB08-4ECC-A433-DAB30D9FA35F}" type="datetimeFigureOut">
              <a:rPr lang="ko-KR" altLang="en-US" smtClean="0"/>
              <a:pPr/>
              <a:t>2016-03-17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D7E23-E320-45A9-AAA2-86138B82DF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3A95-EB08-4ECC-A433-DAB30D9FA35F}" type="datetimeFigureOut">
              <a:rPr lang="ko-KR" altLang="en-US" smtClean="0"/>
              <a:pPr/>
              <a:t>2016-03-17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D7E23-E320-45A9-AAA2-86138B82DF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3A95-EB08-4ECC-A433-DAB30D9FA35F}" type="datetimeFigureOut">
              <a:rPr lang="ko-KR" altLang="en-US" smtClean="0"/>
              <a:pPr/>
              <a:t>2016-03-17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D7E23-E320-45A9-AAA2-86138B82DF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3A95-EB08-4ECC-A433-DAB30D9FA35F}" type="datetimeFigureOut">
              <a:rPr lang="ko-KR" altLang="en-US" smtClean="0"/>
              <a:pPr/>
              <a:t>2016-03-17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D7E23-E320-45A9-AAA2-86138B82DF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3A95-EB08-4ECC-A433-DAB30D9FA35F}" type="datetimeFigureOut">
              <a:rPr lang="ko-KR" altLang="en-US" smtClean="0"/>
              <a:pPr/>
              <a:t>2016-03-17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D7E23-E320-45A9-AAA2-86138B82DF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3A95-EB08-4ECC-A433-DAB30D9FA35F}" type="datetimeFigureOut">
              <a:rPr lang="ko-KR" altLang="en-US" smtClean="0"/>
              <a:pPr/>
              <a:t>2016-03-17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D7E23-E320-45A9-AAA2-86138B82DF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3A95-EB08-4ECC-A433-DAB30D9FA35F}" type="datetimeFigureOut">
              <a:rPr lang="ko-KR" altLang="en-US" smtClean="0"/>
              <a:pPr/>
              <a:t>2016-03-17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D7E23-E320-45A9-AAA2-86138B82DF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3A95-EB08-4ECC-A433-DAB30D9FA35F}" type="datetimeFigureOut">
              <a:rPr lang="ko-KR" altLang="en-US" smtClean="0"/>
              <a:pPr/>
              <a:t>2016-03-17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D7E23-E320-45A9-AAA2-86138B82DF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73A95-EB08-4ECC-A433-DAB30D9FA35F}" type="datetimeFigureOut">
              <a:rPr lang="ko-KR" altLang="en-US" smtClean="0"/>
              <a:pPr/>
              <a:t>2016-03-17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D7E23-E320-45A9-AAA2-86138B82DF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73A95-EB08-4ECC-A433-DAB30D9FA35F}" type="datetimeFigureOut">
              <a:rPr lang="ko-KR" altLang="en-US" smtClean="0"/>
              <a:pPr/>
              <a:t>2016-03-17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D7E23-E320-45A9-AAA2-86138B82DF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elpkorea.co.kr/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060848"/>
            <a:ext cx="71287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dirty="0" smtClean="0"/>
          </a:p>
          <a:p>
            <a:r>
              <a:rPr lang="en-US" altLang="ko-KR" sz="3200" dirty="0" smtClean="0"/>
              <a:t>(</a:t>
            </a:r>
            <a:r>
              <a:rPr lang="ko-KR" altLang="en-US" sz="3200" dirty="0" smtClean="0"/>
              <a:t>주</a:t>
            </a:r>
            <a:r>
              <a:rPr lang="en-US" altLang="ko-KR" sz="3200" dirty="0" smtClean="0"/>
              <a:t>)</a:t>
            </a:r>
            <a:r>
              <a:rPr lang="ko-KR" altLang="en-US" sz="3200" dirty="0" err="1" smtClean="0"/>
              <a:t>헬프코리아</a:t>
            </a:r>
            <a:r>
              <a:rPr lang="ko-KR" altLang="en-US" sz="3200" dirty="0" smtClean="0"/>
              <a:t> 전자 팩스 서비스</a:t>
            </a:r>
            <a:endParaRPr lang="en-US" altLang="ko-KR" sz="3200" dirty="0" smtClean="0"/>
          </a:p>
          <a:p>
            <a:r>
              <a:rPr lang="ko-KR" altLang="en-US" sz="3200" dirty="0" smtClean="0"/>
              <a:t> </a:t>
            </a:r>
            <a:endParaRPr lang="en-US" altLang="ko-KR" sz="3200" dirty="0" smtClean="0"/>
          </a:p>
          <a:p>
            <a:r>
              <a:rPr lang="ko-KR" altLang="en-US" sz="3200" dirty="0" smtClean="0"/>
              <a:t>              설치 매뉴얼 및 사용방법</a:t>
            </a:r>
            <a:endParaRPr lang="en-US" altLang="ko-KR" sz="3200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3429000"/>
            <a:ext cx="721523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714348" y="500042"/>
            <a:ext cx="789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4"/>
            </a:pPr>
            <a:r>
              <a:rPr lang="ko-KR" altLang="en-US" dirty="0" smtClean="0"/>
              <a:t>로그인 화면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정상적으로 설치되면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HelpFax</a:t>
            </a:r>
            <a:r>
              <a:rPr lang="en-US" altLang="ko-KR" dirty="0" smtClean="0"/>
              <a:t> </a:t>
            </a:r>
            <a:r>
              <a:rPr lang="ko-KR" altLang="en-US" dirty="0" smtClean="0"/>
              <a:t>아이콘 생성</a:t>
            </a: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   (</a:t>
            </a:r>
            <a:r>
              <a:rPr lang="ko-KR" altLang="en-US" dirty="0" smtClean="0"/>
              <a:t>아이디와 암호 입력화면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156717"/>
            <a:ext cx="72008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99" y="1412777"/>
            <a:ext cx="7632849" cy="351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342978"/>
            <a:ext cx="7632848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14348" y="500042"/>
            <a:ext cx="789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5.  </a:t>
            </a:r>
            <a:r>
              <a:rPr lang="ko-KR" altLang="en-US" dirty="0" smtClean="0"/>
              <a:t>로그인 화면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기본 송수신 조회화면</a:t>
            </a:r>
            <a:endParaRPr lang="ko-KR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500042"/>
            <a:ext cx="789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 smtClean="0"/>
              <a:t>5-1. </a:t>
            </a:r>
            <a:r>
              <a:rPr lang="ko-KR" altLang="en-US" dirty="0" smtClean="0"/>
              <a:t>송신방법 </a:t>
            </a:r>
            <a:r>
              <a:rPr lang="en-US" altLang="ko-KR" dirty="0" smtClean="0"/>
              <a:t>1 : </a:t>
            </a:r>
            <a:r>
              <a:rPr lang="ko-KR" altLang="en-US" dirty="0" smtClean="0"/>
              <a:t>팩스 </a:t>
            </a:r>
            <a:r>
              <a:rPr lang="ko-KR" altLang="en-US" dirty="0" err="1" smtClean="0"/>
              <a:t>송신시</a:t>
            </a:r>
            <a:r>
              <a:rPr lang="ko-KR" altLang="en-US" dirty="0" smtClean="0"/>
              <a:t> 팩스 프린터 선택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Balsong</a:t>
            </a:r>
            <a:r>
              <a:rPr lang="en-US" altLang="ko-KR" dirty="0" smtClean="0"/>
              <a:t> Document Writer)</a:t>
            </a:r>
          </a:p>
          <a:p>
            <a:pPr marL="342900" indent="-342900"/>
            <a:r>
              <a:rPr lang="en-US" altLang="ko-KR" dirty="0" smtClean="0"/>
              <a:t>                      </a:t>
            </a:r>
            <a:r>
              <a:rPr lang="ko-KR" altLang="en-US" dirty="0" smtClean="0"/>
              <a:t>하여</a:t>
            </a:r>
            <a:r>
              <a:rPr lang="en-US" altLang="ko-KR" dirty="0" smtClean="0"/>
              <a:t> </a:t>
            </a:r>
            <a:r>
              <a:rPr lang="ko-KR" altLang="en-US" dirty="0" smtClean="0"/>
              <a:t>인쇄 실시 </a:t>
            </a:r>
            <a:r>
              <a:rPr lang="en-US" altLang="ko-KR" dirty="0" smtClean="0"/>
              <a:t>(</a:t>
            </a:r>
            <a:r>
              <a:rPr lang="ko-KR" altLang="en-US" dirty="0" smtClean="0"/>
              <a:t>일반 업무용 프로그램에서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7" y="1772816"/>
            <a:ext cx="7632848" cy="4308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500042"/>
            <a:ext cx="789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5-2.  </a:t>
            </a:r>
            <a:r>
              <a:rPr lang="ko-KR" altLang="en-US" dirty="0" smtClean="0"/>
              <a:t>송신방법  </a:t>
            </a:r>
            <a:r>
              <a:rPr lang="en-US" altLang="ko-KR" dirty="0" smtClean="0"/>
              <a:t>2 : </a:t>
            </a:r>
            <a:r>
              <a:rPr lang="ko-KR" altLang="en-US" dirty="0" smtClean="0"/>
              <a:t> 팩스 보내기에서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문서첨부</a:t>
            </a:r>
            <a:r>
              <a:rPr lang="en-US" altLang="ko-KR" dirty="0" smtClean="0"/>
              <a:t>”</a:t>
            </a:r>
            <a:r>
              <a:rPr lang="ko-KR" altLang="en-US" dirty="0" smtClean="0"/>
              <a:t>를 </a:t>
            </a:r>
            <a:r>
              <a:rPr lang="ko-KR" altLang="en-US" dirty="0" err="1" smtClean="0"/>
              <a:t>크릭하여</a:t>
            </a:r>
            <a:r>
              <a:rPr lang="ko-KR" altLang="en-US" dirty="0" smtClean="0"/>
              <a:t> 선택하여</a:t>
            </a:r>
            <a:endParaRPr lang="en-US" altLang="ko-KR" dirty="0" smtClean="0"/>
          </a:p>
          <a:p>
            <a:r>
              <a:rPr lang="en-US" altLang="ko-KR" dirty="0" smtClean="0"/>
              <a:t>                         </a:t>
            </a:r>
            <a:r>
              <a:rPr lang="ko-KR" altLang="en-US" dirty="0" smtClean="0"/>
              <a:t>보내는 방법</a:t>
            </a:r>
            <a:r>
              <a:rPr lang="en-US" altLang="ko-KR" dirty="0" smtClean="0"/>
              <a:t>(</a:t>
            </a:r>
            <a:r>
              <a:rPr lang="ko-KR" altLang="en-US" dirty="0" smtClean="0"/>
              <a:t>엑셀</a:t>
            </a:r>
            <a:r>
              <a:rPr lang="en-US" altLang="ko-KR" dirty="0" smtClean="0"/>
              <a:t>/</a:t>
            </a:r>
            <a:r>
              <a:rPr lang="ko-KR" altLang="en-US" dirty="0" smtClean="0"/>
              <a:t>아래한글</a:t>
            </a:r>
            <a:r>
              <a:rPr lang="en-US" altLang="ko-KR" dirty="0" smtClean="0"/>
              <a:t>/PDF </a:t>
            </a:r>
            <a:r>
              <a:rPr lang="ko-KR" altLang="en-US" dirty="0" smtClean="0"/>
              <a:t>파일 등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68760"/>
            <a:ext cx="7920880" cy="5004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500042"/>
            <a:ext cx="7890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5-3.  </a:t>
            </a:r>
            <a:r>
              <a:rPr lang="ko-KR" altLang="en-US" dirty="0" smtClean="0"/>
              <a:t>송신방법  </a:t>
            </a:r>
            <a:r>
              <a:rPr lang="en-US" altLang="ko-KR" dirty="0" smtClean="0"/>
              <a:t>3 : </a:t>
            </a:r>
            <a:r>
              <a:rPr lang="ko-KR" altLang="en-US" dirty="0" smtClean="0"/>
              <a:t> 송신하고자 하는 파일을 </a:t>
            </a:r>
            <a:r>
              <a:rPr lang="en-US" altLang="ko-KR" dirty="0" smtClean="0"/>
              <a:t>Drag</a:t>
            </a:r>
            <a:r>
              <a:rPr lang="ko-KR" altLang="en-US" dirty="0" smtClean="0"/>
              <a:t>하여 보내는 방법</a:t>
            </a:r>
            <a:endParaRPr lang="en-US" altLang="ko-KR" dirty="0" smtClean="0"/>
          </a:p>
          <a:p>
            <a:r>
              <a:rPr lang="en-US" altLang="ko-KR" dirty="0" smtClean="0"/>
              <a:t>                          - </a:t>
            </a:r>
            <a:r>
              <a:rPr lang="ko-KR" altLang="en-US" dirty="0" smtClean="0"/>
              <a:t>원하는 문서를 선택</a:t>
            </a:r>
            <a:endParaRPr lang="en-US" altLang="ko-KR" dirty="0" smtClean="0"/>
          </a:p>
          <a:p>
            <a:r>
              <a:rPr lang="en-US" altLang="ko-KR" dirty="0" smtClean="0"/>
              <a:t>                          - </a:t>
            </a:r>
            <a:r>
              <a:rPr lang="ko-KR" altLang="en-US" dirty="0" smtClean="0"/>
              <a:t>문서를 </a:t>
            </a:r>
            <a:r>
              <a:rPr lang="en-US" altLang="ko-KR" dirty="0" smtClean="0"/>
              <a:t>Drag</a:t>
            </a:r>
            <a:r>
              <a:rPr lang="ko-KR" altLang="en-US" dirty="0" smtClean="0"/>
              <a:t>하여 전송문서의 박스에 붙이는 방법</a:t>
            </a:r>
            <a:endParaRPr lang="en-US" altLang="ko-KR" dirty="0" smtClean="0"/>
          </a:p>
          <a:p>
            <a:r>
              <a:rPr lang="en-US" altLang="ko-KR" dirty="0" smtClean="0"/>
              <a:t>                          - </a:t>
            </a:r>
            <a:r>
              <a:rPr lang="ko-KR" altLang="en-US" dirty="0" err="1" smtClean="0"/>
              <a:t>잠시후에</a:t>
            </a:r>
            <a:r>
              <a:rPr lang="ko-KR" altLang="en-US" dirty="0" smtClean="0"/>
              <a:t> 자동 변환하여 </a:t>
            </a:r>
            <a:r>
              <a:rPr lang="ko-KR" altLang="en-US" dirty="0" err="1" smtClean="0"/>
              <a:t>문서미리보기에서</a:t>
            </a:r>
            <a:r>
              <a:rPr lang="ko-KR" altLang="en-US" dirty="0" smtClean="0"/>
              <a:t> 확인가능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72816"/>
            <a:ext cx="7560840" cy="4464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59632" y="2636912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/>
              <a:t>FAX.tif</a:t>
            </a:r>
            <a:endParaRPr lang="ko-KR" alt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420888"/>
            <a:ext cx="6840760" cy="272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929198"/>
            <a:ext cx="684076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14348" y="500042"/>
            <a:ext cx="78901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 smtClean="0"/>
              <a:t>7. </a:t>
            </a:r>
            <a:r>
              <a:rPr lang="ko-KR" altLang="en-US" dirty="0" smtClean="0"/>
              <a:t>전체 화면</a:t>
            </a: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         - </a:t>
            </a:r>
            <a:r>
              <a:rPr lang="ko-KR" altLang="en-US" dirty="0" err="1" smtClean="0"/>
              <a:t>팩스보내기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팩스를 송신하는 화면</a:t>
            </a: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         - </a:t>
            </a:r>
            <a:r>
              <a:rPr lang="ko-KR" altLang="en-US" dirty="0" smtClean="0"/>
              <a:t>발송결과내역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송신한 내역의 결과를 확인하는 화면</a:t>
            </a: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         - </a:t>
            </a:r>
            <a:r>
              <a:rPr lang="ko-KR" altLang="en-US" dirty="0" smtClean="0"/>
              <a:t>팩스번호 입력방법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지역번호</a:t>
            </a:r>
            <a:r>
              <a:rPr lang="en-US" altLang="ko-KR" dirty="0" smtClean="0"/>
              <a:t>+</a:t>
            </a:r>
            <a:r>
              <a:rPr lang="ko-KR" altLang="en-US" dirty="0" smtClean="0"/>
              <a:t>팩스번호</a:t>
            </a:r>
            <a:r>
              <a:rPr lang="en-US" altLang="ko-KR" dirty="0" smtClean="0"/>
              <a:t>(02-538-1048)</a:t>
            </a:r>
          </a:p>
          <a:p>
            <a:pPr marL="342900" indent="-342900"/>
            <a:r>
              <a:rPr lang="en-US" altLang="ko-KR" dirty="0" smtClean="0"/>
              <a:t>                                      </a:t>
            </a:r>
            <a:r>
              <a:rPr lang="ko-KR" altLang="en-US" dirty="0" smtClean="0"/>
              <a:t>단</a:t>
            </a:r>
            <a:r>
              <a:rPr lang="en-US" altLang="ko-KR" dirty="0" smtClean="0"/>
              <a:t>, 050 </a:t>
            </a:r>
            <a:r>
              <a:rPr lang="ko-KR" altLang="en-US" dirty="0" smtClean="0"/>
              <a:t>등은 </a:t>
            </a:r>
            <a:r>
              <a:rPr lang="en-US" altLang="ko-KR" dirty="0" smtClean="0"/>
              <a:t>0503333333</a:t>
            </a:r>
            <a:r>
              <a:rPr lang="ko-KR" altLang="en-US" dirty="0" smtClean="0"/>
              <a:t>으로 입력</a:t>
            </a: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                                     (</a:t>
            </a:r>
            <a:r>
              <a:rPr lang="ko-KR" altLang="en-US" dirty="0" smtClean="0"/>
              <a:t>국제팩스는 </a:t>
            </a:r>
            <a:r>
              <a:rPr lang="en-US" altLang="ko-KR" dirty="0" smtClean="0"/>
              <a:t>001+</a:t>
            </a:r>
            <a:r>
              <a:rPr lang="ko-KR" altLang="en-US" dirty="0" smtClean="0"/>
              <a:t>국가번호</a:t>
            </a:r>
            <a:r>
              <a:rPr lang="en-US" altLang="ko-KR" dirty="0" smtClean="0"/>
              <a:t>+</a:t>
            </a:r>
            <a:r>
              <a:rPr lang="ko-KR" altLang="en-US" dirty="0" smtClean="0"/>
              <a:t>지역 및 팩스번호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357298"/>
            <a:ext cx="6810375" cy="476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14348" y="500042"/>
            <a:ext cx="789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 smtClean="0"/>
              <a:t>5. </a:t>
            </a:r>
            <a:r>
              <a:rPr lang="ko-KR" altLang="en-US" dirty="0" smtClean="0"/>
              <a:t>팩스 보내기 화면</a:t>
            </a:r>
            <a:endParaRPr lang="ko-KR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00042"/>
            <a:ext cx="7890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 smtClean="0"/>
              <a:t>6. </a:t>
            </a:r>
            <a:r>
              <a:rPr lang="ko-KR" altLang="en-US" dirty="0" smtClean="0"/>
              <a:t>전송결과 보기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발송결과 내역</a:t>
            </a:r>
            <a:endParaRPr lang="en-US" altLang="ko-KR" dirty="0" smtClean="0"/>
          </a:p>
          <a:p>
            <a:pPr marL="342900" indent="-342900"/>
            <a:endParaRPr lang="en-US" altLang="ko-KR" dirty="0" smtClean="0"/>
          </a:p>
          <a:p>
            <a:pPr marL="342900" indent="-342900"/>
            <a:r>
              <a:rPr lang="en-US" altLang="ko-KR" dirty="0" smtClean="0"/>
              <a:t>         - </a:t>
            </a:r>
            <a:r>
              <a:rPr lang="ko-KR" altLang="en-US" dirty="0" smtClean="0"/>
              <a:t>발송결과 내역에서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조회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</a:t>
            </a:r>
            <a:r>
              <a:rPr lang="ko-KR" altLang="en-US" dirty="0" err="1" smtClean="0"/>
              <a:t>크릭하면</a:t>
            </a:r>
            <a:r>
              <a:rPr lang="ko-KR" altLang="en-US" dirty="0" smtClean="0"/>
              <a:t> 전송 결과 확인 가능 </a:t>
            </a:r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585913"/>
            <a:ext cx="7632848" cy="4507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00042"/>
            <a:ext cx="7890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 smtClean="0"/>
              <a:t>8. </a:t>
            </a:r>
            <a:r>
              <a:rPr lang="ko-KR" altLang="en-US" dirty="0" smtClean="0"/>
              <a:t>주소록 만들기 </a:t>
            </a:r>
            <a:r>
              <a:rPr lang="en-US" altLang="ko-KR" dirty="0" smtClean="0"/>
              <a:t>1</a:t>
            </a:r>
          </a:p>
          <a:p>
            <a:pPr marL="342900" indent="-342900"/>
            <a:endParaRPr lang="en-US" altLang="ko-KR" dirty="0" smtClean="0"/>
          </a:p>
          <a:p>
            <a:pPr marL="342900" indent="-342900"/>
            <a:r>
              <a:rPr lang="en-US" altLang="ko-KR" dirty="0" smtClean="0"/>
              <a:t>        - </a:t>
            </a:r>
            <a:r>
              <a:rPr lang="ko-KR" altLang="en-US" dirty="0" smtClean="0"/>
              <a:t>주소록 관리에서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추가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</a:t>
            </a:r>
            <a:r>
              <a:rPr lang="ko-KR" altLang="en-US" dirty="0" err="1" smtClean="0"/>
              <a:t>선책하여</a:t>
            </a:r>
            <a:r>
              <a:rPr lang="ko-KR" altLang="en-US" dirty="0" smtClean="0"/>
              <a:t> 전송그룹 추가하기</a:t>
            </a:r>
            <a:r>
              <a:rPr lang="en-US" altLang="ko-KR" dirty="0" smtClean="0"/>
              <a:t>(test)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44824"/>
            <a:ext cx="7920880" cy="4026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00042"/>
            <a:ext cx="7890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 smtClean="0"/>
              <a:t>9. </a:t>
            </a:r>
            <a:r>
              <a:rPr lang="ko-KR" altLang="en-US" dirty="0" smtClean="0"/>
              <a:t>주소록 만들기</a:t>
            </a:r>
            <a:r>
              <a:rPr lang="en-US" altLang="ko-KR" dirty="0" smtClean="0"/>
              <a:t> 2 : </a:t>
            </a:r>
            <a:r>
              <a:rPr lang="ko-KR" altLang="en-US" dirty="0" smtClean="0"/>
              <a:t>팩스 번호 입력</a:t>
            </a:r>
            <a:endParaRPr lang="en-US" altLang="ko-KR" dirty="0" smtClean="0"/>
          </a:p>
          <a:p>
            <a:pPr marL="342900" indent="-342900"/>
            <a:endParaRPr lang="en-US" altLang="ko-KR" dirty="0" smtClean="0"/>
          </a:p>
          <a:p>
            <a:pPr marL="342900" indent="-342900"/>
            <a:r>
              <a:rPr lang="en-US" altLang="ko-KR" dirty="0" smtClean="0"/>
              <a:t>          - </a:t>
            </a:r>
            <a:r>
              <a:rPr lang="ko-KR" altLang="en-US" dirty="0" smtClean="0"/>
              <a:t>전송목록의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추가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선택하여 입력 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48172"/>
            <a:ext cx="7560841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1214422"/>
            <a:ext cx="798604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가</a:t>
            </a:r>
            <a:r>
              <a:rPr lang="en-US" altLang="ko-KR" dirty="0" smtClean="0"/>
              <a:t>. </a:t>
            </a:r>
            <a:r>
              <a:rPr lang="ko-KR" altLang="en-US" dirty="0" smtClean="0"/>
              <a:t>기존에 전자팩스</a:t>
            </a:r>
            <a:r>
              <a:rPr lang="en-US" altLang="ko-KR" dirty="0" smtClean="0"/>
              <a:t>(FX Messenger)</a:t>
            </a:r>
            <a:r>
              <a:rPr lang="ko-KR" altLang="en-US" dirty="0" smtClean="0"/>
              <a:t>를 설치했던 </a:t>
            </a:r>
            <a:r>
              <a:rPr lang="en-US" altLang="ko-KR" dirty="0" smtClean="0"/>
              <a:t>PC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      - </a:t>
            </a:r>
            <a:r>
              <a:rPr lang="ko-KR" altLang="en-US" dirty="0" smtClean="0"/>
              <a:t>제어판에서 </a:t>
            </a:r>
            <a:r>
              <a:rPr lang="en-US" altLang="ko-KR" dirty="0" smtClean="0"/>
              <a:t>FX Messenger(FX </a:t>
            </a:r>
            <a:r>
              <a:rPr lang="en-US" altLang="ko-KR" dirty="0" err="1" smtClean="0"/>
              <a:t>Unstall</a:t>
            </a:r>
            <a:r>
              <a:rPr lang="en-US" altLang="ko-KR" dirty="0" smtClean="0"/>
              <a:t>) </a:t>
            </a:r>
            <a:r>
              <a:rPr lang="ko-KR" altLang="en-US" dirty="0" smtClean="0"/>
              <a:t>제거</a:t>
            </a:r>
            <a:endParaRPr lang="en-US" altLang="ko-KR" dirty="0" smtClean="0"/>
          </a:p>
          <a:p>
            <a:r>
              <a:rPr lang="en-US" altLang="ko-KR" dirty="0" smtClean="0"/>
              <a:t>      - C\Program file\FX </a:t>
            </a:r>
            <a:r>
              <a:rPr lang="ko-KR" altLang="en-US" dirty="0" err="1" smtClean="0"/>
              <a:t>디렉토리</a:t>
            </a:r>
            <a:r>
              <a:rPr lang="ko-KR" altLang="en-US" dirty="0" smtClean="0"/>
              <a:t> 삭제</a:t>
            </a:r>
            <a:endParaRPr lang="en-US" altLang="ko-KR" dirty="0" smtClean="0"/>
          </a:p>
          <a:p>
            <a:r>
              <a:rPr lang="en-US" altLang="ko-KR" dirty="0" smtClean="0"/>
              <a:t>      - </a:t>
            </a:r>
            <a:r>
              <a:rPr lang="en-US" altLang="ko-KR" dirty="0" err="1" smtClean="0"/>
              <a:t>HelpFax</a:t>
            </a:r>
            <a:r>
              <a:rPr lang="en-US" altLang="ko-KR" dirty="0" smtClean="0"/>
              <a:t>(</a:t>
            </a:r>
            <a:r>
              <a:rPr lang="ko-KR" altLang="en-US" dirty="0" smtClean="0"/>
              <a:t>전자 팩스 프로그램</a:t>
            </a:r>
            <a:r>
              <a:rPr lang="en-US" altLang="ko-KR" dirty="0" smtClean="0"/>
              <a:t>) </a:t>
            </a:r>
            <a:r>
              <a:rPr lang="ko-KR" altLang="en-US" dirty="0" smtClean="0"/>
              <a:t>설치(</a:t>
            </a:r>
            <a:r>
              <a:rPr lang="en-US" altLang="ko-KR" dirty="0" smtClean="0"/>
              <a:t>www.helpkorea.co.kr)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나</a:t>
            </a:r>
            <a:r>
              <a:rPr lang="en-US" altLang="ko-KR" dirty="0" smtClean="0"/>
              <a:t>. </a:t>
            </a:r>
            <a:r>
              <a:rPr lang="ko-KR" altLang="en-US" dirty="0" smtClean="0"/>
              <a:t>기존에 전자팩스</a:t>
            </a:r>
            <a:r>
              <a:rPr lang="en-US" altLang="ko-KR" dirty="0" smtClean="0"/>
              <a:t>(FX Messenger)</a:t>
            </a:r>
            <a:r>
              <a:rPr lang="ko-KR" altLang="en-US" dirty="0" smtClean="0"/>
              <a:t>가 설치되지 않은 </a:t>
            </a:r>
            <a:r>
              <a:rPr lang="en-US" altLang="ko-KR" dirty="0" smtClean="0"/>
              <a:t>PC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      - </a:t>
            </a:r>
            <a:r>
              <a:rPr lang="ko-KR" altLang="en-US" dirty="0" smtClean="0"/>
              <a:t>전자팩스 프로그램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HelpFax</a:t>
            </a:r>
            <a:r>
              <a:rPr lang="en-US" altLang="ko-KR" dirty="0" smtClean="0"/>
              <a:t>) </a:t>
            </a:r>
            <a:r>
              <a:rPr lang="ko-KR" altLang="en-US" dirty="0" smtClean="0"/>
              <a:t>설치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프로그램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Helpfax</a:t>
            </a:r>
            <a:r>
              <a:rPr lang="en-US" altLang="ko-KR" dirty="0" smtClean="0"/>
              <a:t>)</a:t>
            </a:r>
            <a:r>
              <a:rPr lang="ko-KR" altLang="en-US" dirty="0" smtClean="0"/>
              <a:t> 설치방법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      - </a:t>
            </a:r>
            <a:r>
              <a:rPr lang="ko-KR" altLang="en-US" dirty="0" smtClean="0"/>
              <a:t>당사 홈페이지</a:t>
            </a:r>
            <a:r>
              <a:rPr lang="en-US" altLang="ko-KR" dirty="0" smtClean="0"/>
              <a:t>(</a:t>
            </a:r>
            <a:r>
              <a:rPr lang="en-US" altLang="ko-KR" dirty="0" smtClean="0">
                <a:hlinkClick r:id="rId2"/>
              </a:rPr>
              <a:t>www.helpkorea.co.kr</a:t>
            </a:r>
            <a:r>
              <a:rPr lang="en-US" altLang="ko-KR" dirty="0" smtClean="0"/>
              <a:t> ) </a:t>
            </a:r>
            <a:r>
              <a:rPr lang="ko-KR" altLang="en-US" dirty="0" smtClean="0"/>
              <a:t>에서 자료실 </a:t>
            </a:r>
            <a:r>
              <a:rPr lang="en-US" altLang="ko-KR" dirty="0" smtClean="0"/>
              <a:t>- </a:t>
            </a:r>
            <a:r>
              <a:rPr lang="ko-KR" altLang="en-US" dirty="0" smtClean="0"/>
              <a:t>통신자료실</a:t>
            </a:r>
            <a:endParaRPr lang="en-US" altLang="ko-KR" dirty="0" smtClean="0"/>
          </a:p>
          <a:p>
            <a:r>
              <a:rPr lang="en-US" altLang="ko-KR" dirty="0" smtClean="0"/>
              <a:t>         7</a:t>
            </a:r>
            <a:r>
              <a:rPr lang="ko-KR" altLang="en-US" dirty="0" smtClean="0"/>
              <a:t>번 항목의  </a:t>
            </a:r>
            <a:r>
              <a:rPr lang="en-US" altLang="ko-KR" dirty="0" err="1" smtClean="0"/>
              <a:t>Helpfax</a:t>
            </a:r>
            <a:r>
              <a:rPr lang="en-US" altLang="ko-KR" dirty="0" smtClean="0"/>
              <a:t> </a:t>
            </a:r>
            <a:r>
              <a:rPr lang="ko-KR" altLang="en-US" dirty="0" smtClean="0"/>
              <a:t>신규 프로그램 설치 프로그램을 </a:t>
            </a:r>
            <a:r>
              <a:rPr lang="en-US" altLang="ko-KR" dirty="0" smtClean="0"/>
              <a:t>Download</a:t>
            </a:r>
            <a:r>
              <a:rPr lang="ko-KR" altLang="en-US" dirty="0" smtClean="0"/>
              <a:t>한 후</a:t>
            </a:r>
            <a:endParaRPr lang="en-US" altLang="ko-KR" dirty="0" smtClean="0"/>
          </a:p>
          <a:p>
            <a:r>
              <a:rPr lang="en-US" altLang="ko-KR" dirty="0" smtClean="0"/>
              <a:t>        </a:t>
            </a:r>
            <a:r>
              <a:rPr lang="ko-KR" altLang="en-US" dirty="0" smtClean="0"/>
              <a:t>실행하면 자동으로 설치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      - </a:t>
            </a:r>
            <a:r>
              <a:rPr lang="ko-KR" altLang="en-US" dirty="0" smtClean="0"/>
              <a:t>사용방법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첨부자료 참조</a:t>
            </a:r>
            <a:r>
              <a:rPr lang="en-US" altLang="ko-KR" dirty="0" smtClean="0"/>
              <a:t>(</a:t>
            </a:r>
            <a:r>
              <a:rPr lang="ko-KR" altLang="en-US" dirty="0" smtClean="0"/>
              <a:t>종전의 방식과 동일한 방식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4348" y="500042"/>
            <a:ext cx="685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전자팩스</a:t>
            </a:r>
            <a:r>
              <a:rPr lang="en-US" altLang="ko-KR" dirty="0" smtClean="0"/>
              <a:t>(</a:t>
            </a:r>
            <a:r>
              <a:rPr lang="ko-KR" altLang="en-US" dirty="0" smtClean="0"/>
              <a:t>인터넷 팩스</a:t>
            </a:r>
            <a:r>
              <a:rPr lang="en-US" altLang="ko-KR" dirty="0" smtClean="0"/>
              <a:t>) </a:t>
            </a:r>
            <a:r>
              <a:rPr lang="ko-KR" altLang="en-US" dirty="0" smtClean="0"/>
              <a:t>설치방법</a:t>
            </a:r>
            <a:endParaRPr lang="ko-KR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00042"/>
            <a:ext cx="7890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 smtClean="0"/>
              <a:t>7. </a:t>
            </a:r>
            <a:r>
              <a:rPr lang="ko-KR" altLang="en-US" dirty="0" smtClean="0"/>
              <a:t>주소록 만들기</a:t>
            </a:r>
            <a:r>
              <a:rPr lang="en-US" altLang="ko-KR" dirty="0" smtClean="0"/>
              <a:t> 2 : </a:t>
            </a:r>
            <a:r>
              <a:rPr lang="ko-KR" altLang="en-US" dirty="0" smtClean="0"/>
              <a:t>팩스 번호 입력</a:t>
            </a:r>
            <a:endParaRPr lang="en-US" altLang="ko-KR" dirty="0" smtClean="0"/>
          </a:p>
          <a:p>
            <a:pPr marL="342900" indent="-342900"/>
            <a:endParaRPr lang="en-US" altLang="ko-KR" dirty="0" smtClean="0"/>
          </a:p>
          <a:p>
            <a:pPr marL="342900" indent="-342900"/>
            <a:r>
              <a:rPr lang="en-US" altLang="ko-KR" dirty="0" smtClean="0"/>
              <a:t>          - </a:t>
            </a:r>
            <a:r>
              <a:rPr lang="ko-KR" altLang="en-US" dirty="0" smtClean="0"/>
              <a:t>전송그룹의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추가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선택하여 주소록이 나오면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선택 후</a:t>
            </a: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           [</a:t>
            </a:r>
            <a:r>
              <a:rPr lang="ko-KR" altLang="en-US" dirty="0" smtClean="0"/>
              <a:t>선택한 리스트를 전송목록에 추가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누르면 번호 입력</a:t>
            </a:r>
            <a:endParaRPr lang="en-US" altLang="ko-KR" dirty="0" smtClean="0"/>
          </a:p>
          <a:p>
            <a:pPr marL="342900" indent="-342900"/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1" y="1938139"/>
            <a:ext cx="7344817" cy="3219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4882852"/>
            <a:ext cx="6696744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00042"/>
            <a:ext cx="78901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 smtClean="0"/>
              <a:t>8-1. </a:t>
            </a:r>
            <a:r>
              <a:rPr lang="ko-KR" altLang="en-US" dirty="0" smtClean="0"/>
              <a:t>문자 보내기</a:t>
            </a:r>
            <a:endParaRPr lang="en-US" altLang="ko-KR" dirty="0" smtClean="0"/>
          </a:p>
          <a:p>
            <a:pPr marL="342900" indent="-342900"/>
            <a:endParaRPr lang="en-US" altLang="ko-KR" dirty="0" smtClean="0"/>
          </a:p>
          <a:p>
            <a:pPr marL="342900" indent="-342900"/>
            <a:r>
              <a:rPr lang="en-US" altLang="ko-KR" dirty="0" smtClean="0"/>
              <a:t>          - </a:t>
            </a:r>
            <a:r>
              <a:rPr lang="ko-KR" altLang="en-US" dirty="0" smtClean="0"/>
              <a:t>회신번호 인증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아래의 회신번호 인증을 </a:t>
            </a:r>
            <a:r>
              <a:rPr lang="ko-KR" altLang="en-US" dirty="0" err="1" smtClean="0"/>
              <a:t>크릭하여</a:t>
            </a:r>
            <a:r>
              <a:rPr lang="ko-KR" altLang="en-US" dirty="0" smtClean="0"/>
              <a:t> 회신번호를</a:t>
            </a: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                                 </a:t>
            </a:r>
            <a:r>
              <a:rPr lang="ko-KR" altLang="en-US" dirty="0" smtClean="0"/>
              <a:t>입력하여 </a:t>
            </a:r>
            <a:r>
              <a:rPr lang="en-US" altLang="ko-KR" dirty="0" smtClean="0"/>
              <a:t> </a:t>
            </a:r>
            <a:r>
              <a:rPr lang="ko-KR" altLang="en-US" dirty="0" smtClean="0"/>
              <a:t>핸드폰</a:t>
            </a:r>
            <a:r>
              <a:rPr lang="en-US" altLang="ko-KR" dirty="0" smtClean="0"/>
              <a:t>/</a:t>
            </a:r>
            <a:r>
              <a:rPr lang="ko-KR" altLang="en-US" dirty="0" smtClean="0"/>
              <a:t>사무실 번호 등을 입력한 다음</a:t>
            </a: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                                 </a:t>
            </a:r>
            <a:r>
              <a:rPr lang="ko-KR" altLang="en-US" dirty="0" smtClean="0"/>
              <a:t>에 핸드폰</a:t>
            </a:r>
            <a:r>
              <a:rPr lang="en-US" altLang="ko-KR" dirty="0" smtClean="0"/>
              <a:t>/ARS </a:t>
            </a:r>
            <a:r>
              <a:rPr lang="ko-KR" altLang="en-US" dirty="0" smtClean="0"/>
              <a:t>등을 통하여 인증번호 입력</a:t>
            </a: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          - </a:t>
            </a:r>
            <a:r>
              <a:rPr lang="ko-KR" altLang="en-US" dirty="0" smtClean="0"/>
              <a:t>팩스와 문자메시지의 주소록 등록방법은 동일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675756"/>
            <a:ext cx="7416824" cy="3633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00042"/>
            <a:ext cx="7890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 smtClean="0"/>
              <a:t>8-2. </a:t>
            </a:r>
            <a:r>
              <a:rPr lang="ko-KR" altLang="en-US" dirty="0" smtClean="0"/>
              <a:t>문자 보내기</a:t>
            </a: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          - </a:t>
            </a:r>
            <a:r>
              <a:rPr lang="ko-KR" altLang="en-US" dirty="0" smtClean="0"/>
              <a:t>인증을 </a:t>
            </a:r>
            <a:r>
              <a:rPr lang="ko-KR" altLang="en-US" dirty="0" err="1" smtClean="0"/>
              <a:t>마친후에</a:t>
            </a:r>
            <a:r>
              <a:rPr lang="ko-KR" altLang="en-US" dirty="0" smtClean="0"/>
              <a:t> 회신번호를 선택한 다음에</a:t>
            </a: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          - </a:t>
            </a:r>
            <a:r>
              <a:rPr lang="ko-KR" altLang="en-US" dirty="0" smtClean="0"/>
              <a:t>메시지를 입력</a:t>
            </a:r>
            <a:r>
              <a:rPr lang="en-US" altLang="ko-KR" dirty="0" smtClean="0"/>
              <a:t>(</a:t>
            </a:r>
            <a:r>
              <a:rPr lang="ko-KR" altLang="en-US" dirty="0" smtClean="0"/>
              <a:t>아름다운 회사</a:t>
            </a:r>
            <a:r>
              <a:rPr lang="en-US" altLang="ko-KR" dirty="0" smtClean="0"/>
              <a:t>)</a:t>
            </a:r>
            <a:r>
              <a:rPr lang="ko-KR" altLang="en-US" dirty="0" smtClean="0"/>
              <a:t>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오른쪽의 전송목록 </a:t>
            </a:r>
            <a:r>
              <a:rPr lang="en-US" altLang="ko-KR" dirty="0" smtClean="0"/>
              <a:t>[</a:t>
            </a:r>
            <a:r>
              <a:rPr lang="ko-KR" altLang="en-US" dirty="0" smtClean="0"/>
              <a:t>추가</a:t>
            </a:r>
            <a:r>
              <a:rPr lang="en-US" altLang="ko-KR" dirty="0" smtClean="0"/>
              <a:t>+]</a:t>
            </a:r>
            <a:r>
              <a:rPr lang="ko-KR" altLang="en-US" dirty="0" smtClean="0"/>
              <a:t>를</a:t>
            </a: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            </a:t>
            </a:r>
            <a:r>
              <a:rPr lang="ko-KR" altLang="en-US" dirty="0" smtClean="0"/>
              <a:t>통하여 휴대폰 번호를 입력하고</a:t>
            </a:r>
            <a:r>
              <a:rPr lang="en-US" altLang="ko-KR" dirty="0" smtClean="0"/>
              <a:t>, [</a:t>
            </a:r>
            <a:r>
              <a:rPr lang="ko-KR" altLang="en-US" dirty="0" smtClean="0"/>
              <a:t>문자 보내기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누르면 가능</a:t>
            </a:r>
            <a:endParaRPr lang="ko-KR" alt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832570"/>
            <a:ext cx="7344816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500042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제어판에서 프로그램 추가</a:t>
            </a:r>
            <a:r>
              <a:rPr lang="en-US" altLang="ko-KR" dirty="0" smtClean="0"/>
              <a:t>/</a:t>
            </a:r>
            <a:r>
              <a:rPr lang="ko-KR" altLang="en-US" dirty="0" smtClean="0"/>
              <a:t>삭제에서 </a:t>
            </a:r>
            <a:r>
              <a:rPr lang="en-US" altLang="ko-KR" dirty="0" smtClean="0"/>
              <a:t>FX Messenger/FX </a:t>
            </a:r>
            <a:r>
              <a:rPr lang="en-US" altLang="ko-KR" dirty="0" err="1" smtClean="0"/>
              <a:t>Unstall</a:t>
            </a:r>
            <a:r>
              <a:rPr lang="en-US" altLang="ko-KR" dirty="0" smtClean="0"/>
              <a:t> </a:t>
            </a:r>
            <a:r>
              <a:rPr lang="ko-KR" altLang="en-US" dirty="0" smtClean="0"/>
              <a:t>제거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9" y="1428736"/>
            <a:ext cx="7929618" cy="4557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071550"/>
            <a:ext cx="7500990" cy="5143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714348" y="500042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3. </a:t>
            </a:r>
            <a:r>
              <a:rPr lang="en-US" altLang="ko-KR" dirty="0" err="1" smtClean="0"/>
              <a:t>HelpFAX</a:t>
            </a:r>
            <a:r>
              <a:rPr lang="en-US" altLang="ko-KR" dirty="0" smtClean="0"/>
              <a:t> </a:t>
            </a:r>
            <a:r>
              <a:rPr lang="ko-KR" altLang="en-US" dirty="0" smtClean="0"/>
              <a:t>프로그램 설치 방법</a:t>
            </a:r>
            <a:r>
              <a:rPr lang="en-US" altLang="ko-KR" dirty="0" smtClean="0"/>
              <a:t>(</a:t>
            </a:r>
            <a:r>
              <a:rPr lang="ko-KR" altLang="en-US" dirty="0" smtClean="0"/>
              <a:t>파일을 </a:t>
            </a:r>
            <a:r>
              <a:rPr lang="ko-KR" altLang="en-US" dirty="0" err="1" smtClean="0"/>
              <a:t>크릭하면</a:t>
            </a:r>
            <a:r>
              <a:rPr lang="ko-KR" altLang="en-US" dirty="0" smtClean="0"/>
              <a:t> 자동 설치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476</Words>
  <Application>Microsoft Office PowerPoint</Application>
  <PresentationFormat>화면 슬라이드 쇼(4:3)</PresentationFormat>
  <Paragraphs>66</Paragraphs>
  <Slides>22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3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23</cp:revision>
  <dcterms:created xsi:type="dcterms:W3CDTF">2016-03-08T12:26:51Z</dcterms:created>
  <dcterms:modified xsi:type="dcterms:W3CDTF">2016-03-17T13:12:58Z</dcterms:modified>
</cp:coreProperties>
</file>